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阔 冯" initials="阔" lastIdx="1" clrIdx="0">
    <p:extLst>
      <p:ext uri="{19B8F6BF-5375-455C-9EA6-DF929625EA0E}">
        <p15:presenceInfo xmlns:p15="http://schemas.microsoft.com/office/powerpoint/2012/main" userId="61234cba6dce8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B85DF-11B6-48CF-A1A8-1C423907D5B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8223-19E7-4FB2-8675-21D12FC22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97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B85DF-11B6-48CF-A1A8-1C423907D5B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8223-19E7-4FB2-8675-21D12FC22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1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B85DF-11B6-48CF-A1A8-1C423907D5B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8223-19E7-4FB2-8675-21D12FC22A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708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B85DF-11B6-48CF-A1A8-1C423907D5B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8223-19E7-4FB2-8675-21D12FC22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678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B85DF-11B6-48CF-A1A8-1C423907D5B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8223-19E7-4FB2-8675-21D12FC22A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2145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B85DF-11B6-48CF-A1A8-1C423907D5B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8223-19E7-4FB2-8675-21D12FC22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701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B85DF-11B6-48CF-A1A8-1C423907D5B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8223-19E7-4FB2-8675-21D12FC22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538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B85DF-11B6-48CF-A1A8-1C423907D5B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8223-19E7-4FB2-8675-21D12FC22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443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B85DF-11B6-48CF-A1A8-1C423907D5B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8223-19E7-4FB2-8675-21D12FC22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59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B85DF-11B6-48CF-A1A8-1C423907D5B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8223-19E7-4FB2-8675-21D12FC22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89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B85DF-11B6-48CF-A1A8-1C423907D5B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8223-19E7-4FB2-8675-21D12FC22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5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B85DF-11B6-48CF-A1A8-1C423907D5B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8223-19E7-4FB2-8675-21D12FC22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296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B85DF-11B6-48CF-A1A8-1C423907D5B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8223-19E7-4FB2-8675-21D12FC22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988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B85DF-11B6-48CF-A1A8-1C423907D5B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8223-19E7-4FB2-8675-21D12FC22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03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B85DF-11B6-48CF-A1A8-1C423907D5B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8223-19E7-4FB2-8675-21D12FC22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043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B85DF-11B6-48CF-A1A8-1C423907D5B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8223-19E7-4FB2-8675-21D12FC22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638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B85DF-11B6-48CF-A1A8-1C423907D5B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A4B8223-19E7-4FB2-8675-21D12FC22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28CC9-3ACA-48BF-98F2-6106EA5F67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8000" dirty="0"/>
              <a:t>飞机大战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9A34A8-0307-48EA-B2D8-1C4D08675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105" y="4650909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2008010407</a:t>
            </a:r>
            <a:r>
              <a:rPr lang="zh-CN" altLang="en-US" sz="3200" dirty="0"/>
              <a:t>冯阔</a:t>
            </a:r>
          </a:p>
        </p:txBody>
      </p:sp>
    </p:spTree>
    <p:extLst>
      <p:ext uri="{BB962C8B-B14F-4D97-AF65-F5344CB8AC3E}">
        <p14:creationId xmlns:p14="http://schemas.microsoft.com/office/powerpoint/2010/main" val="959581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638E8-C778-403E-BF17-D3DF6154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AF19257-3ADB-4F74-BF93-69C15CEC7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2923" y="116634"/>
            <a:ext cx="5766288" cy="388143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B77E8A-BE51-406D-87DA-76E2E3CF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01"/>
            <a:ext cx="7331147" cy="40879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FCBEFF-9D97-4248-BA82-767DF214E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87766"/>
            <a:ext cx="5271247" cy="27702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FDB834A-7D12-4C28-ABF1-0147C8BA1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247" y="4101306"/>
            <a:ext cx="4002755" cy="264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92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DA266-528F-4A90-9B4B-9020C936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zt</a:t>
            </a:r>
            <a:r>
              <a:rPr lang="zh-CN" altLang="en-US" dirty="0"/>
              <a:t>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5E9971-8EF0-4420-8559-E0CC327EF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4107"/>
            <a:ext cx="8596668" cy="3880773"/>
          </a:xfrm>
        </p:spPr>
        <p:txBody>
          <a:bodyPr/>
          <a:lstStyle/>
          <a:p>
            <a:r>
              <a:rPr lang="zh-CN" altLang="en-US" dirty="0"/>
              <a:t>暂停游戏，</a:t>
            </a:r>
            <a:r>
              <a:rPr lang="en-US" altLang="zh-CN" dirty="0"/>
              <a:t>start()</a:t>
            </a:r>
            <a:r>
              <a:rPr lang="zh-CN" altLang="en-US" dirty="0"/>
              <a:t>函数循环绘制界面和检测用户点击特定区域。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A315B8-069F-4BB7-9237-C45CB2AA5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69" y="220207"/>
            <a:ext cx="2914286" cy="31142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F7AF51-5D26-4805-B2FD-1D7AF6256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96" y="2714907"/>
            <a:ext cx="6598271" cy="405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04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F02B5F-C2B6-4DCF-98AB-4026566B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js</a:t>
            </a:r>
            <a:r>
              <a:rPr lang="zh-CN" altLang="en-US" dirty="0"/>
              <a:t>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91C08B-15C7-445C-AA13-8B49C3ADB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js</a:t>
            </a:r>
            <a:r>
              <a:rPr lang="en-US" altLang="zh-CN" dirty="0"/>
              <a:t>()</a:t>
            </a:r>
            <a:r>
              <a:rPr lang="zh-CN" altLang="en-US" dirty="0"/>
              <a:t>构造函数，用打开文件读取已有的成绩和当前玩家成绩，生成玩家类。</a:t>
            </a:r>
            <a:endParaRPr lang="en-US" altLang="zh-CN" dirty="0"/>
          </a:p>
          <a:p>
            <a:r>
              <a:rPr lang="en-US" altLang="zh-CN" dirty="0"/>
              <a:t>sort()</a:t>
            </a:r>
            <a:r>
              <a:rPr lang="zh-CN" altLang="en-US" dirty="0"/>
              <a:t>用冒泡法排序用</a:t>
            </a:r>
            <a:r>
              <a:rPr lang="en-US" altLang="zh-CN" dirty="0"/>
              <a:t>swap()</a:t>
            </a:r>
            <a:r>
              <a:rPr lang="zh-CN" altLang="en-US" dirty="0"/>
              <a:t>操作</a:t>
            </a:r>
            <a:r>
              <a:rPr lang="en-US" altLang="zh-CN" dirty="0"/>
              <a:t>vector</a:t>
            </a:r>
            <a:r>
              <a:rPr lang="zh-CN" altLang="en-US" dirty="0"/>
              <a:t>数组。</a:t>
            </a:r>
            <a:endParaRPr lang="en-US" altLang="zh-CN" dirty="0"/>
          </a:p>
          <a:p>
            <a:r>
              <a:rPr lang="en-US" altLang="zh-CN" dirty="0" err="1"/>
              <a:t>Writein</a:t>
            </a:r>
            <a:r>
              <a:rPr lang="en-US" altLang="zh-CN" dirty="0"/>
              <a:t>()</a:t>
            </a:r>
            <a:r>
              <a:rPr lang="zh-CN" altLang="en-US" dirty="0"/>
              <a:t>把排序后的前十个数据再写入磁盘文件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9E156F-2D0F-43B7-9700-7FC59563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088" y="1"/>
            <a:ext cx="3627655" cy="47737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1BD00B-05CF-4AE5-9562-221DBA48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57" y="3293678"/>
            <a:ext cx="4150352" cy="3596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608C0B-1650-4FC8-B1A8-774A27CEE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609" y="4515142"/>
            <a:ext cx="4800000" cy="2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35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3D47D-47C4-4B08-9627-F8DB48415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28CBC-BB83-4654-BF33-E116D4B07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4523FA-15E3-455F-AFDE-65C3D047D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50" y="175964"/>
            <a:ext cx="7209524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86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BFDA7-DF63-4836-B79B-35E0EF481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phb</a:t>
            </a:r>
            <a:r>
              <a:rPr lang="zh-CN" altLang="en-US" dirty="0"/>
              <a:t>类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2A6A796-1610-47DB-B418-01CDC9AA8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4089" y="254209"/>
            <a:ext cx="2600000" cy="335238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FBA2BF-8C9D-4884-8B3E-75803614B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83" y="3458672"/>
            <a:ext cx="3569923" cy="33523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50D65F-959F-4A9A-896D-F373060E7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882" y="3458672"/>
            <a:ext cx="9561905" cy="35714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893603D-132B-4985-8801-7F57E8F16092}"/>
              </a:ext>
            </a:extLst>
          </p:cNvPr>
          <p:cNvSpPr txBox="1"/>
          <p:nvPr/>
        </p:nvSpPr>
        <p:spPr>
          <a:xfrm>
            <a:off x="621170" y="1373737"/>
            <a:ext cx="6165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绘制排行榜界面。</a:t>
            </a:r>
            <a:endParaRPr lang="en-US" altLang="zh-CN" dirty="0"/>
          </a:p>
          <a:p>
            <a:r>
              <a:rPr lang="en-US" altLang="zh-CN" dirty="0"/>
              <a:t>Print()</a:t>
            </a:r>
            <a:r>
              <a:rPr lang="zh-CN" altLang="en-US" dirty="0"/>
              <a:t>读取文件输出排名信息。</a:t>
            </a:r>
            <a:endParaRPr lang="en-US" altLang="zh-CN" dirty="0"/>
          </a:p>
          <a:p>
            <a:r>
              <a:rPr lang="en-US" altLang="zh-CN" dirty="0"/>
              <a:t>Start</a:t>
            </a:r>
            <a:r>
              <a:rPr lang="zh-CN" altLang="en-US" dirty="0"/>
              <a:t>（）检测点击。</a:t>
            </a:r>
          </a:p>
        </p:txBody>
      </p:sp>
    </p:spTree>
    <p:extLst>
      <p:ext uri="{BB962C8B-B14F-4D97-AF65-F5344CB8AC3E}">
        <p14:creationId xmlns:p14="http://schemas.microsoft.com/office/powerpoint/2010/main" val="1896891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A6AC7C-3A0E-4805-8F55-D1C728FD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Player</a:t>
            </a:r>
            <a:r>
              <a:rPr lang="zh-CN" altLang="en-US" dirty="0"/>
              <a:t>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C16D4-03C4-4024-881D-22698EAF9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两个重载函数用来接受不同类型的参数，</a:t>
            </a:r>
            <a:endParaRPr lang="en-US" altLang="zh-CN" dirty="0"/>
          </a:p>
          <a:p>
            <a:r>
              <a:rPr lang="en-US" altLang="zh-CN" dirty="0"/>
              <a:t>gets()</a:t>
            </a:r>
            <a:r>
              <a:rPr lang="zh-CN" altLang="en-US" dirty="0"/>
              <a:t>返回分数</a:t>
            </a:r>
            <a:endParaRPr lang="en-US" altLang="zh-CN" dirty="0"/>
          </a:p>
          <a:p>
            <a:r>
              <a:rPr lang="en-US" altLang="zh-CN" dirty="0"/>
              <a:t>comp()</a:t>
            </a:r>
            <a:r>
              <a:rPr lang="zh-CN" altLang="en-US" dirty="0"/>
              <a:t>用来在排序时进行比较分数</a:t>
            </a:r>
            <a:endParaRPr lang="en-US" altLang="zh-CN" dirty="0"/>
          </a:p>
          <a:p>
            <a:r>
              <a:rPr lang="en-US" altLang="zh-CN" dirty="0" err="1"/>
              <a:t>Getn</a:t>
            </a:r>
            <a:r>
              <a:rPr lang="en-US" altLang="zh-CN" dirty="0"/>
              <a:t>()</a:t>
            </a:r>
            <a:r>
              <a:rPr lang="zh-CN" altLang="en-US" dirty="0"/>
              <a:t>返回姓名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663E79-A84A-426C-82A7-47131018C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262" y="0"/>
            <a:ext cx="6333333" cy="46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55B1AD-8209-4492-AA67-1225F3E7D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118" y="5247695"/>
            <a:ext cx="4400000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51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C03B0-75CE-426C-9D8D-FE788B36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Character</a:t>
            </a:r>
            <a:r>
              <a:rPr lang="zh-CN" altLang="en-US" dirty="0"/>
              <a:t>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7797C2-4204-45AD-9DF0-964C62417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3519"/>
            <a:ext cx="5669678" cy="3880773"/>
          </a:xfrm>
        </p:spPr>
        <p:txBody>
          <a:bodyPr/>
          <a:lstStyle/>
          <a:p>
            <a:r>
              <a:rPr lang="zh-CN" altLang="en-US" dirty="0"/>
              <a:t>构造函数初始化</a:t>
            </a:r>
            <a:endParaRPr lang="en-US" altLang="zh-CN" dirty="0"/>
          </a:p>
          <a:p>
            <a:r>
              <a:rPr lang="en-US" altLang="zh-CN" dirty="0"/>
              <a:t>Move()</a:t>
            </a:r>
            <a:r>
              <a:rPr lang="zh-CN" altLang="en-US" dirty="0"/>
              <a:t>虚函数，</a:t>
            </a:r>
            <a:endParaRPr lang="en-US" altLang="zh-CN" dirty="0"/>
          </a:p>
          <a:p>
            <a:r>
              <a:rPr lang="en-US" altLang="zh-CN" dirty="0"/>
              <a:t>Living(),</a:t>
            </a:r>
            <a:r>
              <a:rPr lang="en-US" altLang="zh-CN" dirty="0" err="1"/>
              <a:t>getx</a:t>
            </a:r>
            <a:r>
              <a:rPr lang="en-US" altLang="zh-CN" dirty="0"/>
              <a:t>(),</a:t>
            </a:r>
            <a:r>
              <a:rPr lang="en-US" altLang="zh-CN" dirty="0" err="1"/>
              <a:t>gety</a:t>
            </a:r>
            <a:r>
              <a:rPr lang="en-US" altLang="zh-CN" dirty="0"/>
              <a:t>(),</a:t>
            </a:r>
            <a:r>
              <a:rPr lang="en-US" altLang="zh-CN" dirty="0" err="1"/>
              <a:t>gb</a:t>
            </a:r>
            <a:r>
              <a:rPr lang="en-US" altLang="zh-CN" dirty="0"/>
              <a:t>(),</a:t>
            </a:r>
            <a:r>
              <a:rPr lang="en-US" altLang="zh-CN" dirty="0" err="1"/>
              <a:t>gethl</a:t>
            </a:r>
            <a:r>
              <a:rPr lang="en-US" altLang="zh-CN" dirty="0"/>
              <a:t>(),</a:t>
            </a:r>
            <a:r>
              <a:rPr lang="en-US" altLang="zh-CN" dirty="0" err="1"/>
              <a:t>getd</a:t>
            </a:r>
            <a:r>
              <a:rPr lang="en-US" altLang="zh-CN" dirty="0"/>
              <a:t>()</a:t>
            </a:r>
            <a:r>
              <a:rPr lang="zh-CN" altLang="en-US" dirty="0"/>
              <a:t>各种接口。</a:t>
            </a:r>
            <a:endParaRPr lang="en-US" altLang="zh-CN" dirty="0"/>
          </a:p>
          <a:p>
            <a:r>
              <a:rPr lang="en-US" altLang="zh-CN" dirty="0" err="1"/>
              <a:t>Pz</a:t>
            </a:r>
            <a:r>
              <a:rPr lang="en-US" altLang="zh-CN" dirty="0"/>
              <a:t>()</a:t>
            </a:r>
            <a:r>
              <a:rPr lang="zh-CN" altLang="en-US" dirty="0"/>
              <a:t>用来检测</a:t>
            </a:r>
            <a:r>
              <a:rPr lang="en-US" altLang="zh-CN" dirty="0"/>
              <a:t>character</a:t>
            </a:r>
            <a:r>
              <a:rPr lang="zh-CN" altLang="en-US" dirty="0"/>
              <a:t>类之间的碰撞，比较两个对象的坐标，返回是否碰撞。</a:t>
            </a:r>
            <a:endParaRPr lang="en-US" altLang="zh-CN" dirty="0"/>
          </a:p>
          <a:p>
            <a:r>
              <a:rPr lang="en-US" altLang="zh-CN" dirty="0"/>
              <a:t>Print()</a:t>
            </a:r>
            <a:r>
              <a:rPr lang="zh-CN" altLang="en-US" dirty="0"/>
              <a:t>绘制该对象。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A63141-596F-4172-85E8-888DFE8B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128" y="0"/>
            <a:ext cx="5539748" cy="469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29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75EBEA-6980-45B8-A713-638DDBFA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BE92FF-A82F-4445-A649-6D08D9D9E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A2B767-505B-4313-BE72-3B045BD10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59"/>
            <a:ext cx="10295965" cy="11666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2BD1CF-183C-426F-ABF9-2B63E6748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941"/>
            <a:ext cx="8657143" cy="38380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1CE1E0-8279-4864-9507-2323627C4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143" y="1192941"/>
            <a:ext cx="4542857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39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0386FA-F983-46A9-80E8-8755B741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Zd</a:t>
            </a:r>
            <a:r>
              <a:rPr lang="en-US" altLang="zh-CN" dirty="0"/>
              <a:t>()</a:t>
            </a:r>
            <a:r>
              <a:rPr lang="zh-CN" altLang="en-US" dirty="0"/>
              <a:t>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775FF-8DC9-4BA5-AE89-8CF87C298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Move()</a:t>
            </a:r>
            <a:r>
              <a:rPr lang="zh-CN" altLang="en-US" dirty="0"/>
              <a:t>具体化基类的虚函数，向上移动，越界设置不存活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23F511-DA95-4526-973D-11A61E3BD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288" y="155714"/>
            <a:ext cx="6038095" cy="2228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162B2E-FD4E-4B7B-BD54-1BDF27E79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40807"/>
            <a:ext cx="7505508" cy="2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37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DE723-01FD-4CFA-BDBE-23042AF9D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Bg</a:t>
            </a:r>
            <a:r>
              <a:rPr lang="zh-CN" altLang="en-US" dirty="0"/>
              <a:t>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2FB6A5-D497-498B-A8B1-B9B69F0D3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16756"/>
            <a:ext cx="8596668" cy="3880773"/>
          </a:xfrm>
        </p:spPr>
        <p:txBody>
          <a:bodyPr/>
          <a:lstStyle/>
          <a:p>
            <a:r>
              <a:rPr lang="zh-CN" altLang="en-US" dirty="0"/>
              <a:t>构造函数在界面上方随机区域生成随机补给。</a:t>
            </a:r>
            <a:endParaRPr lang="en-US" altLang="zh-CN" dirty="0"/>
          </a:p>
          <a:p>
            <a:r>
              <a:rPr lang="en-US" altLang="zh-CN" dirty="0"/>
              <a:t>Move()</a:t>
            </a:r>
            <a:r>
              <a:rPr lang="zh-CN" altLang="en-US" dirty="0"/>
              <a:t>向下移动。</a:t>
            </a:r>
            <a:endParaRPr lang="en-US" altLang="zh-CN" dirty="0"/>
          </a:p>
          <a:p>
            <a:r>
              <a:rPr lang="en-US" altLang="zh-CN" dirty="0"/>
              <a:t>Gid</a:t>
            </a:r>
            <a:r>
              <a:rPr lang="zh-CN" altLang="en-US" dirty="0"/>
              <a:t>（）返回补给类型。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3125FB-55CD-40BA-AF73-A65FD2022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003" y="0"/>
            <a:ext cx="2933333" cy="32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E34903-E4B1-4E92-8028-228F8C44B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288" y="4100975"/>
            <a:ext cx="5019048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84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0771E-3752-4F73-8351-9F0F8E92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功能模块图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453BD55-6188-45A8-8720-4225CE41B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18" y="2160588"/>
            <a:ext cx="6427693" cy="3881437"/>
          </a:xfrm>
        </p:spPr>
      </p:pic>
    </p:spTree>
    <p:extLst>
      <p:ext uri="{BB962C8B-B14F-4D97-AF65-F5344CB8AC3E}">
        <p14:creationId xmlns:p14="http://schemas.microsoft.com/office/powerpoint/2010/main" val="497774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0CB17-CA6C-47AD-9920-15BC4165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Dj</a:t>
            </a:r>
            <a:r>
              <a:rPr lang="zh-CN" altLang="en-US" dirty="0"/>
              <a:t>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E8B502-FA27-4EB0-95EE-E01901837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087" y="1488613"/>
            <a:ext cx="6150980" cy="3880773"/>
          </a:xfrm>
        </p:spPr>
        <p:txBody>
          <a:bodyPr/>
          <a:lstStyle/>
          <a:p>
            <a:r>
              <a:rPr lang="zh-CN" altLang="en-US" dirty="0"/>
              <a:t>构造函数，在界面上方生成敌机对象，初始化移动属性，方向和向下移动距离，平移距离。</a:t>
            </a:r>
            <a:endParaRPr lang="en-US" altLang="zh-CN" dirty="0"/>
          </a:p>
          <a:p>
            <a:r>
              <a:rPr lang="en-US" altLang="zh-CN" dirty="0"/>
              <a:t>Move()</a:t>
            </a:r>
            <a:r>
              <a:rPr lang="zh-CN" altLang="en-US" dirty="0"/>
              <a:t>离开会标记不存活，按随机的数据向下然后水平移动移动，碰到左右边界会改变方向。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1CEBBF-AD55-4D9D-9331-F264735B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67" y="0"/>
            <a:ext cx="5749933" cy="23233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619D4D-33AF-4176-BFD5-B6DA3F9FD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63" y="4688541"/>
            <a:ext cx="7734055" cy="20699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0197AD-E3CC-4FC3-9932-3D3E3C0CD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038" y="1725938"/>
            <a:ext cx="3556962" cy="475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40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4DB4E8-9903-44C7-B8CE-9ECE8DC21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Wj</a:t>
            </a:r>
            <a:r>
              <a:rPr lang="zh-CN" altLang="en-US" dirty="0"/>
              <a:t>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2192E8-A5EA-43BC-83F1-433B17E0A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23" y="1270000"/>
            <a:ext cx="6844053" cy="2857143"/>
          </a:xfrm>
        </p:spPr>
        <p:txBody>
          <a:bodyPr/>
          <a:lstStyle/>
          <a:p>
            <a:r>
              <a:rPr lang="zh-CN" altLang="en-US" dirty="0"/>
              <a:t>构造函数在界面居中底部生成玩家。</a:t>
            </a:r>
            <a:endParaRPr lang="en-US" altLang="zh-CN" dirty="0"/>
          </a:p>
          <a:p>
            <a:r>
              <a:rPr lang="en-US" altLang="zh-CN" dirty="0"/>
              <a:t>move()</a:t>
            </a:r>
            <a:r>
              <a:rPr lang="zh-CN" altLang="en-US" dirty="0"/>
              <a:t>获取用户输入，改变玩家位置。</a:t>
            </a:r>
            <a:endParaRPr lang="en-US" altLang="zh-CN" dirty="0"/>
          </a:p>
          <a:p>
            <a:r>
              <a:rPr lang="en-US" altLang="zh-CN" dirty="0"/>
              <a:t>Ch()</a:t>
            </a:r>
            <a:r>
              <a:rPr lang="zh-CN" altLang="en-US" dirty="0"/>
              <a:t>增加生命值，检测间隔，避免重复增加。</a:t>
            </a:r>
            <a:endParaRPr lang="en-US" altLang="zh-CN" dirty="0"/>
          </a:p>
          <a:p>
            <a:r>
              <a:rPr lang="en-US" altLang="zh-CN" dirty="0" err="1"/>
              <a:t>Bboom</a:t>
            </a:r>
            <a:r>
              <a:rPr lang="en-US" altLang="zh-CN" dirty="0"/>
              <a:t>()</a:t>
            </a:r>
            <a:r>
              <a:rPr lang="zh-CN" altLang="en-US" dirty="0"/>
              <a:t>检测玩家是否按下</a:t>
            </a:r>
            <a:r>
              <a:rPr lang="en-US" altLang="zh-CN" dirty="0"/>
              <a:t>j</a:t>
            </a:r>
            <a:r>
              <a:rPr lang="zh-CN" altLang="en-US" dirty="0"/>
              <a:t>键，如果满足攻击间隔则返回</a:t>
            </a:r>
            <a:r>
              <a:rPr lang="en-US" altLang="zh-CN" dirty="0"/>
              <a:t>true Shoot()</a:t>
            </a:r>
            <a:r>
              <a:rPr lang="zh-CN" altLang="en-US" dirty="0"/>
              <a:t>检测玩家是否按下空格，如果满足攻击间隔则返回</a:t>
            </a:r>
            <a:r>
              <a:rPr lang="en-US" altLang="zh-CN" dirty="0"/>
              <a:t>true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8389DD-7ED1-4E4E-84E9-AB6606B2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571" y="252311"/>
            <a:ext cx="4571429" cy="28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30D0BE-2364-42F1-BE3B-2657A1003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9271"/>
            <a:ext cx="7557240" cy="271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53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E77AB-694F-4BEB-948F-24935D82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F59A4-83DD-4B3D-B83E-C0D42DE5C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AF0535-5CD8-4ED7-B547-CF7E8CC57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71429" cy="27428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CBB5A2-1508-47BF-9A14-D3317E509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318" y="16656"/>
            <a:ext cx="3600000" cy="26190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EC8194-B7D7-4B9F-B13C-FCDC357BA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80" y="2986115"/>
            <a:ext cx="5190476" cy="2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94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861D9-C686-44AB-9594-1F4C409C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函数之间的调用及关系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92DF71-012A-4B30-818B-65557B6EB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zh-CN" altLang="en-US" dirty="0"/>
              <a:t>每个界面类都有</a:t>
            </a:r>
            <a:r>
              <a:rPr lang="en-US" altLang="zh-CN" dirty="0"/>
              <a:t>load()start()print()</a:t>
            </a:r>
            <a:r>
              <a:rPr lang="zh-CN" altLang="en-US" dirty="0"/>
              <a:t>函数，构造函数调用</a:t>
            </a:r>
            <a:r>
              <a:rPr lang="en-US" altLang="zh-CN" dirty="0"/>
              <a:t>load(),start(),start()</a:t>
            </a:r>
            <a:r>
              <a:rPr lang="zh-CN" altLang="en-US" dirty="0"/>
              <a:t>再循环调运</a:t>
            </a:r>
            <a:r>
              <a:rPr lang="en-US" altLang="zh-CN" dirty="0"/>
              <a:t>print()</a:t>
            </a:r>
            <a:r>
              <a:rPr lang="zh-CN" altLang="en-US" dirty="0"/>
              <a:t>函数。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start()</a:t>
            </a:r>
            <a:r>
              <a:rPr lang="zh-CN" altLang="en-US" dirty="0"/>
              <a:t>函数里，根据使用者点击，生成新的界面对象，然后在构造函数循环，当构造函数结束时，返回上一级界面。</a:t>
            </a:r>
            <a:endParaRPr lang="en-US" altLang="zh-CN" dirty="0"/>
          </a:p>
          <a:p>
            <a:r>
              <a:rPr lang="zh-CN" altLang="en-US" dirty="0"/>
              <a:t>游戏界面中，</a:t>
            </a:r>
            <a:r>
              <a:rPr lang="en-US" altLang="zh-CN" dirty="0"/>
              <a:t>start()</a:t>
            </a:r>
            <a:r>
              <a:rPr lang="zh-CN" altLang="en-US" dirty="0"/>
              <a:t>遍历对象私有成员</a:t>
            </a:r>
            <a:r>
              <a:rPr lang="en-US" altLang="zh-CN" dirty="0"/>
              <a:t>vector</a:t>
            </a:r>
            <a:r>
              <a:rPr lang="zh-CN" altLang="en-US" dirty="0"/>
              <a:t>对象，调运他们的</a:t>
            </a:r>
            <a:r>
              <a:rPr lang="en-US" altLang="zh-CN" dirty="0"/>
              <a:t>print(),move()</a:t>
            </a:r>
            <a:r>
              <a:rPr lang="zh-CN" altLang="en-US" dirty="0"/>
              <a:t>，</a:t>
            </a:r>
            <a:r>
              <a:rPr lang="en-US" altLang="zh-CN" dirty="0" err="1"/>
              <a:t>pz</a:t>
            </a:r>
            <a:r>
              <a:rPr lang="en-US" altLang="zh-CN" dirty="0"/>
              <a:t>()</a:t>
            </a:r>
            <a:r>
              <a:rPr lang="zh-CN" altLang="en-US" dirty="0"/>
              <a:t>函数。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6709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EE5DB-5376-4F11-BB2B-E496C29E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文件读写处理方法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BEB52A-47DB-4336-A21E-7E5B854C7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515" y="1332848"/>
            <a:ext cx="9219701" cy="3880773"/>
          </a:xfrm>
        </p:spPr>
        <p:txBody>
          <a:bodyPr/>
          <a:lstStyle/>
          <a:p>
            <a:r>
              <a:rPr lang="zh-CN" altLang="en-US" dirty="0"/>
              <a:t>读取时用</a:t>
            </a:r>
            <a:r>
              <a:rPr lang="en-US" altLang="zh-CN" dirty="0" err="1"/>
              <a:t>ifstream</a:t>
            </a:r>
            <a:r>
              <a:rPr lang="zh-CN" altLang="en-US" dirty="0"/>
              <a:t>打开文件，</a:t>
            </a:r>
            <a:r>
              <a:rPr lang="en-US" altLang="zh-CN" dirty="0" err="1"/>
              <a:t>getline</a:t>
            </a:r>
            <a:r>
              <a:rPr lang="zh-CN" altLang="en-US" dirty="0"/>
              <a:t>获取一行的数据。</a:t>
            </a:r>
            <a:endParaRPr lang="en-US" altLang="zh-CN" dirty="0"/>
          </a:p>
          <a:p>
            <a:r>
              <a:rPr lang="zh-CN" altLang="en-US" dirty="0"/>
              <a:t>输出时用</a:t>
            </a:r>
            <a:r>
              <a:rPr lang="en-US" altLang="zh-CN" dirty="0" err="1"/>
              <a:t>ofstream</a:t>
            </a:r>
            <a:r>
              <a:rPr lang="zh-CN" altLang="en-US" dirty="0"/>
              <a:t>打开文件，</a:t>
            </a:r>
            <a:r>
              <a:rPr lang="en-US" altLang="zh-CN" dirty="0" err="1"/>
              <a:t>ofile</a:t>
            </a:r>
            <a:r>
              <a:rPr lang="en-US" altLang="zh-CN" dirty="0"/>
              <a:t>&lt;&lt;</a:t>
            </a:r>
            <a:r>
              <a:rPr lang="zh-CN" altLang="en-US" dirty="0"/>
              <a:t>输出数据。</a:t>
            </a:r>
            <a:endParaRPr lang="en-US" altLang="zh-CN" dirty="0"/>
          </a:p>
          <a:p>
            <a:r>
              <a:rPr lang="zh-CN" altLang="en-US" dirty="0"/>
              <a:t>最后关闭文件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1A7E67-EB1C-487E-AD7C-4DA87E22C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8" y="4927601"/>
            <a:ext cx="5828571" cy="18952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505609-8DE0-410F-993D-2B1EB712C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44" y="4927601"/>
            <a:ext cx="6666667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94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9638EB-4236-47DA-9C91-DBC90FB61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4AA7FB-8361-436E-B07B-37A693C45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864"/>
            <a:ext cx="4066803" cy="56351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0ABFAD-6011-40B8-9CDF-6AFD9E7EF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872" y="0"/>
            <a:ext cx="4905603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5B0D610-4F92-4F41-92BE-75EBE7218EF2}"/>
              </a:ext>
            </a:extLst>
          </p:cNvPr>
          <p:cNvSpPr txBox="1"/>
          <p:nvPr/>
        </p:nvSpPr>
        <p:spPr>
          <a:xfrm>
            <a:off x="242047" y="242047"/>
            <a:ext cx="382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开始界面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E74825-E2FB-4AB3-8BEB-8935B7A98AA6}"/>
              </a:ext>
            </a:extLst>
          </p:cNvPr>
          <p:cNvSpPr txBox="1"/>
          <p:nvPr/>
        </p:nvSpPr>
        <p:spPr>
          <a:xfrm>
            <a:off x="10246659" y="1549104"/>
            <a:ext cx="1573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选择开始后，进入游戏的界面，点击左上角可以暂停，右上角是一些信息，</a:t>
            </a:r>
            <a:r>
              <a:rPr lang="en-US" altLang="zh-CN" dirty="0" err="1"/>
              <a:t>wasd</a:t>
            </a:r>
            <a:r>
              <a:rPr lang="zh-CN" altLang="en-US" dirty="0"/>
              <a:t>，和方向键都可以操控玩家，空格发射子弹，</a:t>
            </a:r>
            <a:r>
              <a:rPr lang="en-US" altLang="zh-CN" dirty="0"/>
              <a:t>j</a:t>
            </a:r>
            <a:r>
              <a:rPr lang="zh-CN" altLang="en-US" dirty="0"/>
              <a:t>键使用炸弹。</a:t>
            </a:r>
          </a:p>
        </p:txBody>
      </p:sp>
    </p:spTree>
    <p:extLst>
      <p:ext uri="{BB962C8B-B14F-4D97-AF65-F5344CB8AC3E}">
        <p14:creationId xmlns:p14="http://schemas.microsoft.com/office/powerpoint/2010/main" val="2642239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9C660-4AC1-4AB8-8C6B-C51895CA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D62D73-DB9F-4BA4-A776-9A2FE8F7D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F8F1E3-795E-4895-BB95-1AFD65D82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5162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5360BB-171A-4B93-A87B-5D32F5B4E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805" y="0"/>
            <a:ext cx="5035195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FBD059-DEF4-486A-9E6F-F55726DCE182}"/>
              </a:ext>
            </a:extLst>
          </p:cNvPr>
          <p:cNvSpPr txBox="1"/>
          <p:nvPr/>
        </p:nvSpPr>
        <p:spPr>
          <a:xfrm>
            <a:off x="4975668" y="484094"/>
            <a:ext cx="2030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生命值为</a:t>
            </a:r>
            <a:r>
              <a:rPr lang="en-US" altLang="zh-CN" dirty="0"/>
              <a:t>0</a:t>
            </a:r>
            <a:r>
              <a:rPr lang="zh-CN" altLang="en-US" dirty="0"/>
              <a:t>，会弹出输入框，点击确定显示右边的界面，点击返回返回到开始界面。</a:t>
            </a:r>
          </a:p>
        </p:txBody>
      </p:sp>
    </p:spTree>
    <p:extLst>
      <p:ext uri="{BB962C8B-B14F-4D97-AF65-F5344CB8AC3E}">
        <p14:creationId xmlns:p14="http://schemas.microsoft.com/office/powerpoint/2010/main" val="1626248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96A39F-E480-46F9-B2AF-46D6A3E34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78F6D3-82AD-41AD-82E2-9562761D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6236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1BC9ED-C6F2-49D0-8BB8-2FD4F0E2A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805" y="0"/>
            <a:ext cx="5035195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2ADBDC-2BD0-43D2-B96E-FDE2E7763EA0}"/>
              </a:ext>
            </a:extLst>
          </p:cNvPr>
          <p:cNvSpPr txBox="1"/>
          <p:nvPr/>
        </p:nvSpPr>
        <p:spPr>
          <a:xfrm>
            <a:off x="5035196" y="363071"/>
            <a:ext cx="226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从开始界面选择排行榜转到左边界面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7A32DB-A98A-4F2D-8CA3-725A7862B460}"/>
              </a:ext>
            </a:extLst>
          </p:cNvPr>
          <p:cNvSpPr txBox="1"/>
          <p:nvPr/>
        </p:nvSpPr>
        <p:spPr>
          <a:xfrm>
            <a:off x="5035196" y="3644153"/>
            <a:ext cx="1982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右边是从上到下分别是敌机，加攻击力的补给，子弹，玩家。</a:t>
            </a:r>
          </a:p>
        </p:txBody>
      </p:sp>
    </p:spTree>
    <p:extLst>
      <p:ext uri="{BB962C8B-B14F-4D97-AF65-F5344CB8AC3E}">
        <p14:creationId xmlns:p14="http://schemas.microsoft.com/office/powerpoint/2010/main" val="3178853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53FE5-47DC-4172-A0F0-140B10F09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D09569-05E6-461D-9C16-45826CC5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DB6B9C-CEEA-4795-A861-5E2593A85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527" y="0"/>
            <a:ext cx="5035195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F2CF4F0-AD99-49AE-8A40-9C6ABCF60851}"/>
              </a:ext>
            </a:extLst>
          </p:cNvPr>
          <p:cNvSpPr txBox="1"/>
          <p:nvPr/>
        </p:nvSpPr>
        <p:spPr>
          <a:xfrm>
            <a:off x="5712529" y="317492"/>
            <a:ext cx="4921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游戏界面中点击左上角暂停按钮弹出该界面，游戏暂停，点击返回输入名字回到开始界面，点击继续返回到游戏中。</a:t>
            </a:r>
          </a:p>
        </p:txBody>
      </p:sp>
    </p:spTree>
    <p:extLst>
      <p:ext uri="{BB962C8B-B14F-4D97-AF65-F5344CB8AC3E}">
        <p14:creationId xmlns:p14="http://schemas.microsoft.com/office/powerpoint/2010/main" val="1196414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073F8-AC6D-415A-8DD1-1B25B58E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系统特色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5C4456-D5B5-42CB-ACC8-4230FEBDA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easyx</a:t>
            </a:r>
            <a:r>
              <a:rPr lang="zh-CN" altLang="en-US" dirty="0"/>
              <a:t>图形库显示界面，角色等。</a:t>
            </a:r>
            <a:endParaRPr lang="en-US" altLang="zh-CN" dirty="0"/>
          </a:p>
          <a:p>
            <a:r>
              <a:rPr lang="zh-CN" altLang="en-US" dirty="0"/>
              <a:t>子弹，敌人，补给使用</a:t>
            </a:r>
            <a:r>
              <a:rPr lang="en-US" altLang="zh-CN" dirty="0"/>
              <a:t>vector</a:t>
            </a:r>
            <a:r>
              <a:rPr lang="zh-CN" altLang="en-US" dirty="0"/>
              <a:t>指针数组，动态添加和销毁。</a:t>
            </a:r>
            <a:endParaRPr lang="en-US" altLang="zh-CN" dirty="0"/>
          </a:p>
          <a:p>
            <a:r>
              <a:rPr lang="zh-CN" altLang="en-US" dirty="0"/>
              <a:t>动态难度，根据玩家的分数，调整敌人的血量。</a:t>
            </a:r>
            <a:endParaRPr lang="en-US" altLang="zh-CN" dirty="0"/>
          </a:p>
          <a:p>
            <a:r>
              <a:rPr lang="zh-CN" altLang="en-US" dirty="0"/>
              <a:t>暂停可以退出保存分数，也可以继续。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4576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2EB251-791F-4034-A270-73D639C27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流程图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5954C85-6EC6-4669-9279-9F67867F7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953" y="337055"/>
            <a:ext cx="4643718" cy="6244043"/>
          </a:xfrm>
        </p:spPr>
      </p:pic>
    </p:spTree>
    <p:extLst>
      <p:ext uri="{BB962C8B-B14F-4D97-AF65-F5344CB8AC3E}">
        <p14:creationId xmlns:p14="http://schemas.microsoft.com/office/powerpoint/2010/main" val="1112945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20958-4552-4B0A-BBD9-164E0EEC8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难点及总结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7F5C4A-2E98-4BFF-A183-1B6756CFC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67213"/>
            <a:ext cx="8596668" cy="3880773"/>
          </a:xfrm>
        </p:spPr>
        <p:txBody>
          <a:bodyPr/>
          <a:lstStyle/>
          <a:p>
            <a:r>
              <a:rPr lang="en-US" altLang="zh-CN" dirty="0" err="1"/>
              <a:t>Easyx</a:t>
            </a:r>
            <a:r>
              <a:rPr lang="zh-CN" altLang="en-US" dirty="0"/>
              <a:t>的学习和使用，与</a:t>
            </a:r>
            <a:r>
              <a:rPr lang="en-US" altLang="zh-CN" dirty="0" err="1"/>
              <a:t>c++</a:t>
            </a:r>
            <a:r>
              <a:rPr lang="zh-CN" altLang="en-US" dirty="0"/>
              <a:t>面对对象相结合。</a:t>
            </a:r>
            <a:endParaRPr lang="en-US" altLang="zh-CN" dirty="0"/>
          </a:p>
          <a:p>
            <a:r>
              <a:rPr lang="en-US" altLang="zh-CN" dirty="0"/>
              <a:t>Vector</a:t>
            </a:r>
            <a:r>
              <a:rPr lang="zh-CN" altLang="en-US" dirty="0"/>
              <a:t>数组的使用，在遍历时，删除数组引发异常。</a:t>
            </a:r>
            <a:endParaRPr lang="en-US" altLang="zh-CN" dirty="0"/>
          </a:p>
          <a:p>
            <a:r>
              <a:rPr lang="en-US" altLang="zh-CN" dirty="0"/>
              <a:t>Vector</a:t>
            </a:r>
            <a:r>
              <a:rPr lang="zh-CN" altLang="en-US" dirty="0"/>
              <a:t>的一些函数的使用。</a:t>
            </a:r>
            <a:endParaRPr lang="en-US" altLang="zh-CN" dirty="0"/>
          </a:p>
          <a:p>
            <a:r>
              <a:rPr lang="zh-CN" altLang="en-US" dirty="0"/>
              <a:t>类的继承</a:t>
            </a:r>
            <a:r>
              <a:rPr lang="en-US" altLang="zh-CN" dirty="0"/>
              <a:t>#include</a:t>
            </a:r>
            <a:r>
              <a:rPr lang="zh-CN" altLang="en-US" dirty="0"/>
              <a:t>重复包含引发的错误。</a:t>
            </a:r>
            <a:endParaRPr lang="en-US" altLang="zh-CN" dirty="0"/>
          </a:p>
          <a:p>
            <a:r>
              <a:rPr lang="zh-CN" altLang="en-US" dirty="0"/>
              <a:t>文件读写。</a:t>
            </a:r>
          </a:p>
        </p:txBody>
      </p:sp>
    </p:spTree>
    <p:extLst>
      <p:ext uri="{BB962C8B-B14F-4D97-AF65-F5344CB8AC3E}">
        <p14:creationId xmlns:p14="http://schemas.microsoft.com/office/powerpoint/2010/main" val="237395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23EC76-07B6-40C8-89F9-AD951B0F2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UML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C804358-E44C-452A-82AB-9EFF6A4AC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26" y="1488281"/>
            <a:ext cx="7480810" cy="3881437"/>
          </a:xfrm>
        </p:spPr>
      </p:pic>
    </p:spTree>
    <p:extLst>
      <p:ext uri="{BB962C8B-B14F-4D97-AF65-F5344CB8AC3E}">
        <p14:creationId xmlns:p14="http://schemas.microsoft.com/office/powerpoint/2010/main" val="1495012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5A1E643-F999-4797-8524-B5EC3BE46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945" y="799111"/>
            <a:ext cx="2190476" cy="285714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655022-F5CC-440F-B60F-9CFDFC214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998" y="799111"/>
            <a:ext cx="8906940" cy="51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00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13725-518B-43B5-B796-1E04F2AAE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Jiemian</a:t>
            </a:r>
            <a:r>
              <a:rPr lang="zh-CN" altLang="en-US" dirty="0"/>
              <a:t>类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839D61D-1581-4A93-87EF-3D2A68523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3953162"/>
            <a:ext cx="4790476" cy="2295238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F9F715-3A81-4BAA-B99F-12F16D1D1EAF}"/>
              </a:ext>
            </a:extLst>
          </p:cNvPr>
          <p:cNvSpPr txBox="1"/>
          <p:nvPr/>
        </p:nvSpPr>
        <p:spPr>
          <a:xfrm>
            <a:off x="713449" y="1378643"/>
            <a:ext cx="478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各种界面的基类，负责储存和绘制背景图片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4AB6D6E-47CE-4C3E-864E-6465EDCF8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06012"/>
            <a:ext cx="3984723" cy="22471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B70669A-07E0-49FF-93A0-6961FEF7D734}"/>
              </a:ext>
            </a:extLst>
          </p:cNvPr>
          <p:cNvSpPr txBox="1"/>
          <p:nvPr/>
        </p:nvSpPr>
        <p:spPr>
          <a:xfrm>
            <a:off x="5333339" y="1378643"/>
            <a:ext cx="502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两个重载构造函数用来生成不同的界面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829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6BE57A-295B-449C-B29D-97A393795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Startjm</a:t>
            </a:r>
            <a:r>
              <a:rPr lang="zh-CN" altLang="en-US" dirty="0"/>
              <a:t>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8E91A2-32F8-4DEB-B0E2-1CAB6E658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9182"/>
            <a:ext cx="8596668" cy="918787"/>
          </a:xfrm>
        </p:spPr>
        <p:txBody>
          <a:bodyPr/>
          <a:lstStyle/>
          <a:p>
            <a:r>
              <a:rPr lang="zh-CN" altLang="en-US" dirty="0"/>
              <a:t>继承</a:t>
            </a:r>
            <a:r>
              <a:rPr lang="en-US" altLang="zh-CN" dirty="0" err="1"/>
              <a:t>jiemian</a:t>
            </a:r>
            <a:r>
              <a:rPr lang="zh-CN" altLang="en-US" dirty="0"/>
              <a:t>类，实现游戏开始的界面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64BBDB-9617-4BC1-B6AB-DCAA92963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232363"/>
            <a:ext cx="3428571" cy="339047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ADFA3FF-84F8-4F64-AED9-3123ACBFAB79}"/>
              </a:ext>
            </a:extLst>
          </p:cNvPr>
          <p:cNvSpPr txBox="1"/>
          <p:nvPr/>
        </p:nvSpPr>
        <p:spPr>
          <a:xfrm>
            <a:off x="677334" y="2015565"/>
            <a:ext cx="676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构造函数运行</a:t>
            </a:r>
            <a:r>
              <a:rPr lang="en-US" altLang="zh-CN" dirty="0"/>
              <a:t>load()</a:t>
            </a:r>
            <a:r>
              <a:rPr lang="zh-CN" altLang="en-US" dirty="0"/>
              <a:t>函数和</a:t>
            </a:r>
            <a:r>
              <a:rPr lang="en-US" altLang="zh-CN" dirty="0"/>
              <a:t>start()</a:t>
            </a:r>
            <a:r>
              <a:rPr lang="zh-CN" altLang="en-US" dirty="0"/>
              <a:t>函数，在</a:t>
            </a:r>
            <a:r>
              <a:rPr lang="en-US" altLang="zh-CN" dirty="0"/>
              <a:t>start()</a:t>
            </a:r>
            <a:r>
              <a:rPr lang="zh-CN" altLang="en-US" dirty="0"/>
              <a:t>函数再循环执行</a:t>
            </a:r>
            <a:r>
              <a:rPr lang="en-US" altLang="zh-CN" dirty="0"/>
              <a:t>print()</a:t>
            </a:r>
            <a:r>
              <a:rPr lang="zh-CN" altLang="en-US" dirty="0"/>
              <a:t>函数，和检测用户输入。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80E6F5-4F9C-44DA-AAE4-64381705D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265" y="2666379"/>
            <a:ext cx="5142857" cy="8857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23079D6-A78A-466B-9A3E-55985ECC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265" y="3552093"/>
            <a:ext cx="3942857" cy="173333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91CAE66-D262-49F6-8C36-6DE07752A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905" y="5277048"/>
            <a:ext cx="4942857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8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13E690-0B99-451D-93EB-27C9E5E9C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2C2E75-CB35-4741-968B-5736D1DCD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8D628D-CEAF-4D86-BBD2-55587814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46392"/>
            <a:ext cx="7478769" cy="50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54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169BC-FF7D-41B7-8024-10771448C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gkk</a:t>
            </a:r>
            <a:r>
              <a:rPr lang="zh-CN" altLang="en-US" dirty="0"/>
              <a:t>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7B49C6-35DB-4E86-8F89-D267B17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758" y="1270000"/>
            <a:ext cx="8596668" cy="3880773"/>
          </a:xfrm>
        </p:spPr>
        <p:txBody>
          <a:bodyPr/>
          <a:lstStyle/>
          <a:p>
            <a:r>
              <a:rPr lang="zh-CN" altLang="en-US" dirty="0"/>
              <a:t>继承</a:t>
            </a:r>
            <a:r>
              <a:rPr lang="en-US" altLang="zh-CN" dirty="0" err="1"/>
              <a:t>jiemian</a:t>
            </a:r>
            <a:r>
              <a:rPr lang="zh-CN" altLang="en-US" dirty="0"/>
              <a:t>类，实现游戏的部分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A9231A-D2F3-4EB7-9B63-BE627F9D68A2}"/>
              </a:ext>
            </a:extLst>
          </p:cNvPr>
          <p:cNvSpPr txBox="1"/>
          <p:nvPr/>
        </p:nvSpPr>
        <p:spPr>
          <a:xfrm>
            <a:off x="677334" y="1930400"/>
            <a:ext cx="8197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Start()</a:t>
            </a:r>
            <a:r>
              <a:rPr lang="zh-CN" altLang="en-US" dirty="0"/>
              <a:t>实现游戏的绝大部分功能，循环执行绘制、输入检测、对象生成、对象销毁、检测事件。</a:t>
            </a:r>
            <a:endParaRPr lang="en-US" altLang="zh-CN" dirty="0"/>
          </a:p>
          <a:p>
            <a:r>
              <a:rPr lang="zh-CN" altLang="en-US" dirty="0"/>
              <a:t>遍历</a:t>
            </a:r>
            <a:r>
              <a:rPr lang="en-US" altLang="zh-CN" dirty="0"/>
              <a:t>vector</a:t>
            </a:r>
            <a:r>
              <a:rPr lang="zh-CN" altLang="en-US" dirty="0"/>
              <a:t>动态对象数组，遍历过程删除对象。</a:t>
            </a:r>
            <a:endParaRPr lang="en-US" altLang="zh-CN" dirty="0"/>
          </a:p>
          <a:p>
            <a:r>
              <a:rPr lang="zh-CN" altLang="en-US" dirty="0"/>
              <a:t>调运对象的函数</a:t>
            </a:r>
            <a:endParaRPr lang="en-US" altLang="zh-CN" dirty="0"/>
          </a:p>
          <a:p>
            <a:r>
              <a:rPr lang="zh-CN" altLang="en-US" dirty="0"/>
              <a:t>点击特点区域会生成新的界面对象。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6398786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2115</TotalTime>
  <Words>805</Words>
  <Application>Microsoft Office PowerPoint</Application>
  <PresentationFormat>宽屏</PresentationFormat>
  <Paragraphs>77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Arial</vt:lpstr>
      <vt:lpstr>Trebuchet MS</vt:lpstr>
      <vt:lpstr>Wingdings 3</vt:lpstr>
      <vt:lpstr>平面</vt:lpstr>
      <vt:lpstr>飞机大战</vt:lpstr>
      <vt:lpstr>功能模块图</vt:lpstr>
      <vt:lpstr>流程图</vt:lpstr>
      <vt:lpstr>UML</vt:lpstr>
      <vt:lpstr>PowerPoint 演示文稿</vt:lpstr>
      <vt:lpstr>Jiemian类</vt:lpstr>
      <vt:lpstr>Startjm类</vt:lpstr>
      <vt:lpstr>PowerPoint 演示文稿</vt:lpstr>
      <vt:lpstr>gkk类</vt:lpstr>
      <vt:lpstr>PowerPoint 演示文稿</vt:lpstr>
      <vt:lpstr>zt类</vt:lpstr>
      <vt:lpstr>js类</vt:lpstr>
      <vt:lpstr>PowerPoint 演示文稿</vt:lpstr>
      <vt:lpstr>phb类</vt:lpstr>
      <vt:lpstr>Player类</vt:lpstr>
      <vt:lpstr>Character类</vt:lpstr>
      <vt:lpstr>PowerPoint 演示文稿</vt:lpstr>
      <vt:lpstr>Zd()类</vt:lpstr>
      <vt:lpstr>Bg类</vt:lpstr>
      <vt:lpstr>Dj类</vt:lpstr>
      <vt:lpstr>Wj类</vt:lpstr>
      <vt:lpstr>PowerPoint 演示文稿</vt:lpstr>
      <vt:lpstr>函数之间的调用及关系</vt:lpstr>
      <vt:lpstr>文件读写处理方法</vt:lpstr>
      <vt:lpstr>PowerPoint 演示文稿</vt:lpstr>
      <vt:lpstr>PowerPoint 演示文稿</vt:lpstr>
      <vt:lpstr>PowerPoint 演示文稿</vt:lpstr>
      <vt:lpstr>PowerPoint 演示文稿</vt:lpstr>
      <vt:lpstr>系统特色</vt:lpstr>
      <vt:lpstr>难点及总结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飞机大战</dc:title>
  <dc:creator>阔 冯</dc:creator>
  <cp:lastModifiedBy>阔 冯</cp:lastModifiedBy>
  <cp:revision>5</cp:revision>
  <dcterms:created xsi:type="dcterms:W3CDTF">2021-12-11T04:01:51Z</dcterms:created>
  <dcterms:modified xsi:type="dcterms:W3CDTF">2021-12-14T07:00:10Z</dcterms:modified>
</cp:coreProperties>
</file>